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7692-963F-4E2E-B012-5392B12A47C1}" type="datetimeFigureOut">
              <a:rPr lang="sv-SE" smtClean="0"/>
              <a:pPr/>
              <a:t>2015-09-30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014F0-9FF5-4E4F-A118-72B01253BE1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Verktyg konflikthantering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grpSp>
        <p:nvGrpSpPr>
          <p:cNvPr id="3" name="Grupp 6"/>
          <p:cNvGrpSpPr>
            <a:grpSpLocks/>
          </p:cNvGrpSpPr>
          <p:nvPr/>
        </p:nvGrpSpPr>
        <p:grpSpPr bwMode="auto">
          <a:xfrm>
            <a:off x="1547664" y="1412776"/>
            <a:ext cx="3527747" cy="2088257"/>
            <a:chOff x="2174255" y="2636912"/>
            <a:chExt cx="4774009" cy="2304256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41303" y="2658343"/>
              <a:ext cx="2282825" cy="228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65439" y="2636912"/>
              <a:ext cx="2282825" cy="228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74255" y="2643188"/>
              <a:ext cx="2282825" cy="228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ruta 10"/>
          <p:cNvSpPr txBox="1">
            <a:spLocks noChangeArrowheads="1"/>
          </p:cNvSpPr>
          <p:nvPr/>
        </p:nvSpPr>
        <p:spPr bwMode="auto">
          <a:xfrm>
            <a:off x="5207471" y="2133600"/>
            <a:ext cx="2028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sz="2400" b="1" dirty="0"/>
              <a:t>till framgång</a:t>
            </a:r>
          </a:p>
        </p:txBody>
      </p:sp>
      <p:sp>
        <p:nvSpPr>
          <p:cNvPr id="8" name="Rektangel 3"/>
          <p:cNvSpPr>
            <a:spLocks noChangeArrowheads="1"/>
          </p:cNvSpPr>
          <p:nvPr/>
        </p:nvSpPr>
        <p:spPr bwMode="auto">
          <a:xfrm>
            <a:off x="642938" y="3784600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b="1" u="sng" dirty="0"/>
              <a:t>Verktyg </a:t>
            </a:r>
          </a:p>
          <a:p>
            <a:endParaRPr lang="sv-SE" dirty="0"/>
          </a:p>
          <a:p>
            <a:r>
              <a:rPr lang="sv-SE" b="1" dirty="0"/>
              <a:t>MGN</a:t>
            </a:r>
            <a:r>
              <a:rPr lang="sv-SE" dirty="0"/>
              <a:t> Identifiera vad ni faktiskt är överens om och ha det som </a:t>
            </a:r>
            <a:r>
              <a:rPr lang="sv-SE"/>
              <a:t>utgångspunkt </a:t>
            </a:r>
            <a:endParaRPr lang="sv-SE" smtClean="0"/>
          </a:p>
          <a:p>
            <a:r>
              <a:rPr lang="sv-SE" smtClean="0"/>
              <a:t>för </a:t>
            </a:r>
            <a:r>
              <a:rPr lang="sv-SE" dirty="0"/>
              <a:t>den fortsatta  konflikthanteringen</a:t>
            </a:r>
          </a:p>
          <a:p>
            <a:endParaRPr lang="sv-SE" dirty="0"/>
          </a:p>
          <a:p>
            <a:r>
              <a:rPr lang="sv-SE" dirty="0"/>
              <a:t>Låt </a:t>
            </a:r>
            <a:r>
              <a:rPr lang="sv-SE" b="1" dirty="0" err="1"/>
              <a:t>Vinna-Vinna</a:t>
            </a:r>
            <a:r>
              <a:rPr lang="sv-SE" b="1" dirty="0"/>
              <a:t> </a:t>
            </a:r>
            <a:r>
              <a:rPr lang="sv-SE" dirty="0"/>
              <a:t>attityd prägla ditt förhållningssätt</a:t>
            </a:r>
          </a:p>
          <a:p>
            <a:endParaRPr lang="sv-SE" dirty="0"/>
          </a:p>
          <a:p>
            <a:r>
              <a:rPr lang="sv-SE" b="1" dirty="0"/>
              <a:t>Bekräfta</a:t>
            </a:r>
            <a:r>
              <a:rPr lang="sv-SE" dirty="0"/>
              <a:t> vad ni gemensamt har kommit fram till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</Words>
  <Application>Microsoft Office PowerPoint</Application>
  <PresentationFormat>Bildspel på skärmen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Claes-Göran Månsson</dc:creator>
  <cp:lastModifiedBy>CG Månsson</cp:lastModifiedBy>
  <cp:revision>4</cp:revision>
  <dcterms:created xsi:type="dcterms:W3CDTF">2012-02-29T08:35:35Z</dcterms:created>
  <dcterms:modified xsi:type="dcterms:W3CDTF">2015-09-30T10:44:32Z</dcterms:modified>
</cp:coreProperties>
</file>