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7559675" cy="10691813"/>
  <p:notesSz cx="10691813" cy="7559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9"/>
    <p:restoredTop sz="93118"/>
  </p:normalViewPr>
  <p:slideViewPr>
    <p:cSldViewPr>
      <p:cViewPr varScale="1">
        <p:scale>
          <a:sx n="73" d="100"/>
          <a:sy n="73" d="100"/>
        </p:scale>
        <p:origin x="353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6056313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088D3-7EE4-324D-B331-163409CB1BEC}" type="datetimeFigureOut">
              <a:rPr lang="sv-SE" smtClean="0"/>
              <a:t>2023-04-27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0" y="944563"/>
            <a:ext cx="1803400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1069975" y="3638550"/>
            <a:ext cx="8553450" cy="29765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7180263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6056313" y="7180263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4665F-8316-F245-A051-1267460487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695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665F-8316-F245-A051-12674604873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523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
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
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4B82-4ACE-4DEC-A4A2-62F195E697C3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8A8B-CBEB-49C9-93D6-CE061CF7A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
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
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
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
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4B82-4ACE-4DEC-A4A2-62F195E697C3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8A8B-CBEB-49C9-93D6-CE061CF7A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
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
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
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4B82-4ACE-4DEC-A4A2-62F195E697C3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8A8B-CBEB-49C9-93D6-CE061CF7A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
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
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
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
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4B82-4ACE-4DEC-A4A2-62F195E697C3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8A8B-CBEB-49C9-93D6-CE061CF7A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
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4B82-4ACE-4DEC-A4A2-62F195E697C3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8A8B-CBEB-49C9-93D6-CE061CF7A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
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
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
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
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
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
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
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4B82-4ACE-4DEC-A4A2-62F195E697C3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8A8B-CBEB-49C9-93D6-CE061CF7A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
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
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
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
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
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
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
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
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
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4B82-4ACE-4DEC-A4A2-62F195E697C3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8A8B-CBEB-49C9-93D6-CE061CF7A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
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4B82-4ACE-4DEC-A4A2-62F195E697C3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8A8B-CBEB-49C9-93D6-CE061CF7A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4B82-4ACE-4DEC-A4A2-62F195E697C3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8A8B-CBEB-49C9-93D6-CE061CF7A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
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
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
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
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
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4B82-4ACE-4DEC-A4A2-62F195E697C3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8A8B-CBEB-49C9-93D6-CE061CF7A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
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
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4B82-4ACE-4DEC-A4A2-62F195E697C3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8A8B-CBEB-49C9-93D6-CE061CF7A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
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
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
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
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E2C21-401E-45F1-9D3E-5D0242506D13}" type="datetimeFigureOut">
              <a:rPr lang="zh-CN" altLang="en-US" smtClean="0"/>
              <a:pPr/>
              <a:t>2023/4/27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7F9F7-47FC-422E-996B-D585243524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gm@cm-development.se" TargetMode="External"/><Relationship Id="rId5" Type="http://schemas.openxmlformats.org/officeDocument/2006/relationships/hyperlink" Target="http://www.cm-development.se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-development.s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3.tiff"/><Relationship Id="rId4" Type="http://schemas.openxmlformats.org/officeDocument/2006/relationships/hyperlink" Target="mailto:cgm@cm-development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0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895" y="-18902"/>
            <a:ext cx="7556500" cy="10693400"/>
          </a:xfrm>
          <a:prstGeom prst="rect">
            <a:avLst/>
          </a:prstGeom>
        </p:spPr>
      </p:pic>
      <p:pic>
        <p:nvPicPr>
          <p:cNvPr id="7" name="Picture 7" descr="00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700" y="2641600"/>
            <a:ext cx="6019800" cy="40259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393009" y="7374781"/>
            <a:ext cx="4773854" cy="3647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2400" b="1" i="0" dirty="0">
                <a:solidFill>
                  <a:srgbClr val="000000"/>
                </a:solidFill>
                <a:latin typeface="TrebuchetMS"/>
              </a:rPr>
              <a:t>Personlig Utvecklings Plan (PUP)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2587954" y="8269263"/>
            <a:ext cx="2384201" cy="2526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700" b="0" i="0" dirty="0">
                <a:solidFill>
                  <a:srgbClr val="000000"/>
                </a:solidFill>
                <a:latin typeface="ArialMT"/>
              </a:rPr>
              <a:t>Namn: _____________</a:t>
            </a:r>
          </a:p>
        </p:txBody>
      </p:sp>
      <p:sp>
        <p:nvSpPr>
          <p:cNvPr id="3" name="Rektangel 2"/>
          <p:cNvSpPr/>
          <p:nvPr/>
        </p:nvSpPr>
        <p:spPr>
          <a:xfrm>
            <a:off x="822474" y="9323476"/>
            <a:ext cx="59816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b="1" dirty="0"/>
              <a:t>CM Development  Sverige AB</a:t>
            </a:r>
            <a:r>
              <a:rPr lang="sv-SE" sz="800" b="1" dirty="0"/>
              <a:t>		</a:t>
            </a:r>
          </a:p>
          <a:p>
            <a:r>
              <a:rPr lang="sv-SE" sz="800" b="1" dirty="0"/>
              <a:t>Utveckling som leder till Effekt  				0709-10 01 31 </a:t>
            </a:r>
          </a:p>
          <a:p>
            <a:r>
              <a:rPr lang="sv-SE" sz="800" b="1" dirty="0">
                <a:hlinkClick r:id="rId5"/>
              </a:rPr>
              <a:t>www.cm-development.se</a:t>
            </a:r>
            <a:r>
              <a:rPr lang="sv-SE" sz="800" b="1" dirty="0"/>
              <a:t> 		Bjurögatan 48 		</a:t>
            </a:r>
            <a:r>
              <a:rPr lang="sv-SE" sz="800" b="1" dirty="0">
                <a:hlinkClick r:id="rId6"/>
              </a:rPr>
              <a:t>cgm@cm-development.se</a:t>
            </a:r>
            <a:r>
              <a:rPr lang="sv-SE" sz="800" b="1" dirty="0"/>
              <a:t> </a:t>
            </a:r>
          </a:p>
          <a:p>
            <a:r>
              <a:rPr lang="sv-SE" sz="800" b="1" dirty="0"/>
              <a:t>			211 24 Malmö			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21" y="809402"/>
            <a:ext cx="6152979" cy="11228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2608477" y="716069"/>
            <a:ext cx="2342944" cy="286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900" b="1" i="0" dirty="0">
                <a:solidFill>
                  <a:srgbClr val="000000"/>
                </a:solidFill>
                <a:latin typeface="TrebuchetMS"/>
              </a:rPr>
              <a:t>Utvecklingsområden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783353" y="1199503"/>
            <a:ext cx="5993387" cy="41359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400" b="1" i="0" dirty="0">
                <a:solidFill>
                  <a:srgbClr val="000000"/>
                </a:solidFill>
                <a:latin typeface="Arial"/>
              </a:rPr>
              <a:t>Välj några områden (styrkor och utvecklingsområden) som du</a:t>
            </a:r>
          </a:p>
          <a:p>
            <a:r>
              <a:rPr lang="en-US" altLang="en-US" sz="1400" b="1" i="0" dirty="0">
                <a:solidFill>
                  <a:srgbClr val="000000"/>
                </a:solidFill>
                <a:latin typeface="Arial"/>
              </a:rPr>
              <a:t>känner att du vill ta tag i för att arbeta vidare med.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783353" y="1819162"/>
            <a:ext cx="1643767" cy="20503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400" b="1" i="0" dirty="0">
                <a:solidFill>
                  <a:srgbClr val="000000"/>
                </a:solidFill>
                <a:latin typeface="Arial"/>
              </a:rPr>
              <a:t>Välj områden som: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783353" y="2308673"/>
            <a:ext cx="5328318" cy="150810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400" b="0" i="0">
                <a:solidFill>
                  <a:srgbClr val="000000"/>
                </a:solidFill>
                <a:latin typeface="ArialMT"/>
              </a:rPr>
              <a:t>Du upplever är viktiga för att utveckla ett framgångsrikt och effektivt</a:t>
            </a:r>
          </a:p>
          <a:p>
            <a:r>
              <a:rPr lang="en-US" altLang="en-US" sz="1400" b="0" i="0">
                <a:solidFill>
                  <a:srgbClr val="000000"/>
                </a:solidFill>
                <a:latin typeface="ArialMT"/>
              </a:rPr>
              <a:t>ledarskap i din nuvarande situation och för att möta den närmaste</a:t>
            </a:r>
          </a:p>
          <a:p>
            <a:r>
              <a:rPr lang="en-US" altLang="en-US" sz="1400" b="0" i="0">
                <a:solidFill>
                  <a:srgbClr val="000000"/>
                </a:solidFill>
                <a:latin typeface="ArialMT"/>
              </a:rPr>
              <a:t>framtidens utmaningar</a:t>
            </a:r>
          </a:p>
          <a:p>
            <a:r>
              <a:rPr lang="en-US" altLang="en-US" sz="1400" b="0" i="0">
                <a:solidFill>
                  <a:srgbClr val="000000"/>
                </a:solidFill>
                <a:latin typeface="ArialMT"/>
              </a:rPr>
              <a:t>Du upplever är viktiga att göra något åt, baserat på </a:t>
            </a:r>
            <a:r>
              <a:rPr lang="sv-SE" altLang="en-US" sz="1400" b="0" i="0">
                <a:solidFill>
                  <a:srgbClr val="000000"/>
                </a:solidFill>
                <a:latin typeface="ArialMT"/>
              </a:rPr>
              <a:t>dina</a:t>
            </a:r>
            <a:r>
              <a:rPr lang="en-US" altLang="en-US" sz="1400" b="0" i="0">
                <a:solidFill>
                  <a:srgbClr val="000000"/>
                </a:solidFill>
                <a:latin typeface="ArialMT"/>
              </a:rPr>
              <a:t> reflexioner</a:t>
            </a:r>
          </a:p>
          <a:p>
            <a:r>
              <a:rPr lang="en-US" altLang="en-US" sz="1400" b="0" i="0">
                <a:solidFill>
                  <a:srgbClr val="000000"/>
                </a:solidFill>
                <a:latin typeface="ArialMT"/>
              </a:rPr>
              <a:t>Är styrkor du vill behålla som styrkor</a:t>
            </a:r>
          </a:p>
          <a:p>
            <a:r>
              <a:rPr lang="en-US" altLang="en-US" sz="1400" b="0" i="0">
                <a:solidFill>
                  <a:srgbClr val="000000"/>
                </a:solidFill>
                <a:latin typeface="ArialMT"/>
              </a:rPr>
              <a:t>Är ”lätta” att börja med, och som samtidigt kan ge stora effekter</a:t>
            </a:r>
          </a:p>
          <a:p>
            <a:r>
              <a:rPr lang="en-US" altLang="en-US" sz="1400" b="0" i="0">
                <a:solidFill>
                  <a:srgbClr val="000000"/>
                </a:solidFill>
                <a:latin typeface="ArialMT"/>
              </a:rPr>
              <a:t>Du är motiverad att arbeta med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783353" y="4092605"/>
            <a:ext cx="5679440" cy="43088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400" b="0" i="0" dirty="0">
                <a:solidFill>
                  <a:srgbClr val="000000"/>
                </a:solidFill>
                <a:latin typeface="ArialMT"/>
              </a:rPr>
              <a:t>Skriv ner alla utvecklingsområden. Prioritera därefter de områden du vill</a:t>
            </a:r>
          </a:p>
          <a:p>
            <a:r>
              <a:rPr lang="en-US" altLang="en-US" sz="1400" b="0" i="0" dirty="0">
                <a:solidFill>
                  <a:srgbClr val="000000"/>
                </a:solidFill>
                <a:latin typeface="ArialMT"/>
              </a:rPr>
              <a:t>arbeta vidare med</a:t>
            </a:r>
            <a:r>
              <a:rPr lang="en-US" altLang="en-US" sz="1400" b="0" i="0" u="sng" dirty="0">
                <a:solidFill>
                  <a:srgbClr val="000000"/>
                </a:solidFill>
                <a:latin typeface="ArialMT"/>
              </a:rPr>
              <a:t>. </a:t>
            </a:r>
            <a:r>
              <a:rPr lang="en-US" altLang="en-US" sz="1400" b="1" i="0" u="sng" dirty="0">
                <a:solidFill>
                  <a:srgbClr val="000000"/>
                </a:solidFill>
                <a:latin typeface="Arial"/>
              </a:rPr>
              <a:t>Arbeta med ETT utvecklingsområde i taget!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1187549" y="4824654"/>
            <a:ext cx="3987403" cy="20503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400" b="1" i="0" dirty="0">
                <a:solidFill>
                  <a:srgbClr val="000000"/>
                </a:solidFill>
                <a:latin typeface="Arial"/>
              </a:rPr>
              <a:t>Kom ihåg att ta med din PUP till utbildningen!</a:t>
            </a:r>
          </a:p>
        </p:txBody>
      </p:sp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E9593FA5-5569-DC41-9ACE-287BAA66B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484641"/>
              </p:ext>
            </p:extLst>
          </p:nvPr>
        </p:nvGraphicFramePr>
        <p:xfrm>
          <a:off x="792569" y="5417914"/>
          <a:ext cx="55795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412">
                  <a:extLst>
                    <a:ext uri="{9D8B030D-6E8A-4147-A177-3AD203B41FA5}">
                      <a16:colId xmlns:a16="http://schemas.microsoft.com/office/drawing/2014/main" val="224741180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518440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991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1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07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302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9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840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5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09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84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>
                        <a:ln>
                          <a:solidFill>
                            <a:schemeClr val="tx1"/>
                          </a:solidFill>
                        </a:ln>
                        <a:noFill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649093"/>
                  </a:ext>
                </a:extLst>
              </a:tr>
            </a:tbl>
          </a:graphicData>
        </a:graphic>
      </p:graphicFrame>
      <p:sp>
        <p:nvSpPr>
          <p:cNvPr id="11" name="TextBox 8"/>
          <p:cNvSpPr txBox="1"/>
          <p:nvPr/>
        </p:nvSpPr>
        <p:spPr>
          <a:xfrm>
            <a:off x="1001999" y="5525385"/>
            <a:ext cx="1259960" cy="153888"/>
          </a:xfrm>
          <a:prstGeom prst="rect">
            <a:avLst/>
          </a:prstGeom>
          <a:noFill/>
          <a:ln>
            <a:solidFill>
              <a:schemeClr val="tx1">
                <a:alpha val="5000"/>
              </a:schemeClr>
            </a:solidFill>
            <a:prstDash val="solid"/>
          </a:ln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000" b="1" i="0" dirty="0">
                <a:latin typeface="TrebuchetMS"/>
              </a:rPr>
              <a:t>UTVECKLINGSOMRÅDE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5426608" y="5525385"/>
            <a:ext cx="801501" cy="153888"/>
          </a:xfrm>
          <a:prstGeom prst="rect">
            <a:avLst/>
          </a:prstGeom>
          <a:noFill/>
          <a:ln>
            <a:solidFill>
              <a:schemeClr val="tx1">
                <a:alpha val="5000"/>
              </a:schemeClr>
            </a:solidFill>
            <a:prstDash val="solid"/>
          </a:ln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000" b="1" i="0" dirty="0">
                <a:latin typeface="TrebuchetMS"/>
              </a:rPr>
              <a:t>PRIORITERING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0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440" y="0"/>
            <a:ext cx="7556500" cy="106934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557720" y="799787"/>
            <a:ext cx="4444439" cy="292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900" b="1" i="0" dirty="0">
                <a:solidFill>
                  <a:srgbClr val="000000"/>
                </a:solidFill>
                <a:latin typeface="TrebuchetMS"/>
              </a:rPr>
              <a:t>Min Personliga Utvecklings Plan (PUP)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3494121" y="1204617"/>
            <a:ext cx="571804" cy="19715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300" b="0" i="0" dirty="0">
                <a:solidFill>
                  <a:srgbClr val="000000"/>
                </a:solidFill>
                <a:latin typeface="ArialMT"/>
              </a:rPr>
              <a:t>Datum: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924064" y="1636463"/>
            <a:ext cx="1511632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 err="1">
                <a:solidFill>
                  <a:srgbClr val="000000"/>
                </a:solidFill>
                <a:latin typeface="Arial"/>
              </a:rPr>
              <a:t>Utvecklingsområde</a:t>
            </a:r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 :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2604999" y="2592009"/>
            <a:ext cx="2350101" cy="1838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Varför har jag valt detta område: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1005690" y="3864484"/>
            <a:ext cx="5548809" cy="57135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Aktiviteter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Så här ska jag konkret göra för att utveckla/stärka detta område (handlingar,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beteenden mm).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2429541" y="4636124"/>
            <a:ext cx="2700956" cy="18286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Hur ska jag rent praktiskt göra detta?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3138641" y="7362939"/>
            <a:ext cx="1282719" cy="1831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Mål/önskat läge: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2503643" y="8238610"/>
            <a:ext cx="2552708" cy="3777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Tecken på framgång/Uppföljning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Så här vet jag att jag lyckats: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0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557720" y="673606"/>
            <a:ext cx="4444439" cy="29080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900" b="1" i="0" dirty="0">
                <a:solidFill>
                  <a:srgbClr val="000000"/>
                </a:solidFill>
                <a:latin typeface="TrebuchetMS"/>
              </a:rPr>
              <a:t>Min Personliga Utvecklings Plan (PUP)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3494121" y="1075750"/>
            <a:ext cx="571804" cy="1958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300" b="0" i="0" dirty="0">
                <a:solidFill>
                  <a:srgbClr val="000000"/>
                </a:solidFill>
                <a:latin typeface="ArialMT"/>
              </a:rPr>
              <a:t>Datum: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924064" y="1636463"/>
            <a:ext cx="1511632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 err="1">
                <a:solidFill>
                  <a:srgbClr val="000000"/>
                </a:solidFill>
                <a:latin typeface="Arial"/>
              </a:rPr>
              <a:t>Utvecklingsområde</a:t>
            </a:r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 :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2604999" y="2592009"/>
            <a:ext cx="2350101" cy="1838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Varför har jag valt detta område: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1005690" y="3864484"/>
            <a:ext cx="5548809" cy="57135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Aktiviteter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Så här ska jag konkret göra för att utveckla/stärka detta område (handlingar,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beteenden mm).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2429541" y="4636124"/>
            <a:ext cx="2700956" cy="18286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Hur ska jag rent praktiskt göra detta?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3138641" y="7362939"/>
            <a:ext cx="1282719" cy="1831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Mål/önskat läge: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2503643" y="8238610"/>
            <a:ext cx="2552708" cy="3777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Tecken på framgång/Uppföljning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Så här vet jag att jag lyckats: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668834" y="1013734"/>
            <a:ext cx="4222217" cy="27344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800" b="1" i="0" dirty="0">
                <a:solidFill>
                  <a:srgbClr val="000000"/>
                </a:solidFill>
                <a:latin typeface="TrebuchetMS"/>
              </a:rPr>
              <a:t>Min Personliga Utvecklings Plan (PUP)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3514541" y="1374162"/>
            <a:ext cx="530961" cy="18000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Datum: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924064" y="1636463"/>
            <a:ext cx="1511632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 err="1">
                <a:solidFill>
                  <a:srgbClr val="000000"/>
                </a:solidFill>
                <a:latin typeface="Arial"/>
              </a:rPr>
              <a:t>Utvecklingsområde</a:t>
            </a:r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 :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2604999" y="2592009"/>
            <a:ext cx="2350101" cy="1838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Varför har jag valt detta område: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1005690" y="3864484"/>
            <a:ext cx="5548809" cy="57135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Aktiviteter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Så här ska jag konkret göra för att utveckla/stärka detta område (handlingar,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beteenden mm).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2429541" y="4636124"/>
            <a:ext cx="2700956" cy="18286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Hur ska jag rent praktiskt göra detta?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3138641" y="7362939"/>
            <a:ext cx="1282719" cy="1831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Mål/önskat läge: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2503643" y="8238610"/>
            <a:ext cx="2552708" cy="3777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Tecken på framgång/Uppföljning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Så här vet jag att jag lyckats: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668834" y="1013734"/>
            <a:ext cx="4222217" cy="27344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800" b="1" i="0" dirty="0">
                <a:solidFill>
                  <a:srgbClr val="000000"/>
                </a:solidFill>
                <a:latin typeface="TrebuchetMS"/>
              </a:rPr>
              <a:t>Min Personliga Utvecklings Plan (PUP)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3514541" y="1374162"/>
            <a:ext cx="530961" cy="18000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Datum: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924064" y="1636463"/>
            <a:ext cx="1511632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 err="1">
                <a:solidFill>
                  <a:srgbClr val="000000"/>
                </a:solidFill>
                <a:latin typeface="Arial"/>
              </a:rPr>
              <a:t>Utvecklingsområde</a:t>
            </a:r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 :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2604999" y="2592009"/>
            <a:ext cx="2350101" cy="1838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Varför har jag valt detta område: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1005690" y="3864484"/>
            <a:ext cx="5548809" cy="57135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Aktiviteter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Så här ska jag konkret göra för att utveckla/stärka detta område (handlingar,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beteenden mm).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2429541" y="4636124"/>
            <a:ext cx="2700956" cy="18286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Hur ska jag rent praktiskt göra detta?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3138641" y="7362939"/>
            <a:ext cx="1282719" cy="1831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Mål/önskat läge: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2503643" y="8238610"/>
            <a:ext cx="2552708" cy="3777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Tecken på framgång/Uppföljning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Så här vet jag att jag lyckats:</a:t>
            </a:r>
          </a:p>
        </p:txBody>
      </p:sp>
    </p:spTree>
    <p:extLst>
      <p:ext uri="{BB962C8B-B14F-4D97-AF65-F5344CB8AC3E}">
        <p14:creationId xmlns:p14="http://schemas.microsoft.com/office/powerpoint/2010/main" val="275205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668834" y="1013734"/>
            <a:ext cx="4222217" cy="27344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800" b="1" i="0" dirty="0">
                <a:solidFill>
                  <a:srgbClr val="000000"/>
                </a:solidFill>
                <a:latin typeface="TrebuchetMS"/>
              </a:rPr>
              <a:t>Min Personliga Utvecklings Plan (PUP)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3514541" y="1374162"/>
            <a:ext cx="530961" cy="18000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Datum: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924064" y="1636463"/>
            <a:ext cx="1511632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 err="1">
                <a:solidFill>
                  <a:srgbClr val="000000"/>
                </a:solidFill>
                <a:latin typeface="Arial"/>
              </a:rPr>
              <a:t>Utvecklingsområde</a:t>
            </a:r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 :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2604999" y="2592009"/>
            <a:ext cx="2350101" cy="1838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Varför har jag valt detta område: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1005690" y="3864484"/>
            <a:ext cx="5548809" cy="57135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Aktiviteter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Så här ska jag konkret göra för att utveckla/stärka detta område (handlingar,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beteenden mm).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2429541" y="4636124"/>
            <a:ext cx="2700956" cy="18286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Hur ska jag rent praktiskt göra detta?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3138641" y="7362939"/>
            <a:ext cx="1282719" cy="1831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Mål/önskat läge: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2503643" y="8238610"/>
            <a:ext cx="2552708" cy="3777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Tecken på framgång/Uppföljning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Så här vet jag att jag lyckats:</a:t>
            </a:r>
          </a:p>
        </p:txBody>
      </p:sp>
    </p:spTree>
    <p:extLst>
      <p:ext uri="{BB962C8B-B14F-4D97-AF65-F5344CB8AC3E}">
        <p14:creationId xmlns:p14="http://schemas.microsoft.com/office/powerpoint/2010/main" val="283187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668834" y="1013734"/>
            <a:ext cx="4222217" cy="27344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800" b="1" i="0" dirty="0">
                <a:solidFill>
                  <a:srgbClr val="000000"/>
                </a:solidFill>
                <a:latin typeface="TrebuchetMS"/>
              </a:rPr>
              <a:t>Min Personliga Utvecklings Plan (PUP)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3514541" y="1374162"/>
            <a:ext cx="530961" cy="18000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Datum: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924064" y="1636463"/>
            <a:ext cx="1511632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 err="1">
                <a:solidFill>
                  <a:srgbClr val="000000"/>
                </a:solidFill>
                <a:latin typeface="Arial"/>
              </a:rPr>
              <a:t>Utvecklingsområde</a:t>
            </a:r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 :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2604999" y="2592009"/>
            <a:ext cx="2350101" cy="1838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Varför har jag valt detta område: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1005690" y="3864484"/>
            <a:ext cx="5548809" cy="57135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Aktiviteter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Så här ska jag konkret göra för att utveckla/stärka detta område (handlingar,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beteenden mm).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2429541" y="4636124"/>
            <a:ext cx="2700956" cy="18286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Hur ska jag rent praktiskt göra detta?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3138641" y="7362939"/>
            <a:ext cx="1282719" cy="1831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Mål/önskat läge: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2503643" y="8238610"/>
            <a:ext cx="2552708" cy="3777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altLang="en-US" sz="1200" b="1" i="0" dirty="0">
                <a:solidFill>
                  <a:srgbClr val="000000"/>
                </a:solidFill>
                <a:latin typeface="Arial"/>
              </a:rPr>
              <a:t>Tecken på framgång/Uppföljning</a:t>
            </a:r>
          </a:p>
          <a:p>
            <a:r>
              <a:rPr lang="en-US" altLang="en-US" sz="1200" b="0" i="0" dirty="0">
                <a:solidFill>
                  <a:srgbClr val="000000"/>
                </a:solidFill>
                <a:latin typeface="ArialMT"/>
              </a:rPr>
              <a:t>Så här vet jag att jag lyckats:</a:t>
            </a:r>
          </a:p>
        </p:txBody>
      </p:sp>
    </p:spTree>
    <p:extLst>
      <p:ext uri="{BB962C8B-B14F-4D97-AF65-F5344CB8AC3E}">
        <p14:creationId xmlns:p14="http://schemas.microsoft.com/office/powerpoint/2010/main" val="383302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0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822474" y="9112388"/>
            <a:ext cx="626973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/>
              <a:t>CM Development  Sverige AB</a:t>
            </a:r>
            <a:r>
              <a:rPr lang="sv-SE" sz="900" b="1" dirty="0"/>
              <a:t>		</a:t>
            </a:r>
          </a:p>
          <a:p>
            <a:r>
              <a:rPr lang="sv-SE" sz="900" b="1" dirty="0"/>
              <a:t>Utveckling som leder till Effekt  				0709-10 01 31 </a:t>
            </a:r>
          </a:p>
          <a:p>
            <a:r>
              <a:rPr lang="sv-SE" sz="900" b="1" dirty="0">
                <a:hlinkClick r:id="rId3"/>
              </a:rPr>
              <a:t>www.cm-development.se</a:t>
            </a:r>
            <a:r>
              <a:rPr lang="sv-SE" sz="900" b="1" dirty="0"/>
              <a:t> 		Bjurögatan 48 		</a:t>
            </a:r>
            <a:r>
              <a:rPr lang="sv-SE" sz="900" b="1" dirty="0">
                <a:hlinkClick r:id="rId4"/>
              </a:rPr>
              <a:t>cgm@cm-development.se</a:t>
            </a:r>
            <a:r>
              <a:rPr lang="sv-SE" sz="900" b="1" dirty="0"/>
              <a:t> </a:t>
            </a:r>
          </a:p>
          <a:p>
            <a:r>
              <a:rPr lang="sv-SE" sz="900" b="1" dirty="0"/>
              <a:t>			211 24 Malmö			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21" y="809402"/>
            <a:ext cx="6152979" cy="11228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47" y="2393578"/>
            <a:ext cx="6162653" cy="61926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607</Words>
  <Application>Microsoft Macintosh PowerPoint</Application>
  <PresentationFormat>Anpassad</PresentationFormat>
  <Paragraphs>93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ArialMT</vt:lpstr>
      <vt:lpstr>Calibri</vt:lpstr>
      <vt:lpstr>TrebuchetMS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cmdevelopment</dc:creator>
  <cp:lastModifiedBy>CG Månsson</cp:lastModifiedBy>
  <cp:revision>13</cp:revision>
  <cp:lastPrinted>2018-10-23T12:06:24Z</cp:lastPrinted>
  <dcterms:created xsi:type="dcterms:W3CDTF">2017-02-22T12:07:17Z</dcterms:created>
  <dcterms:modified xsi:type="dcterms:W3CDTF">2023-04-27T10:08:14Z</dcterms:modified>
</cp:coreProperties>
</file>