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1"/>
    <p:restoredTop sz="93182"/>
  </p:normalViewPr>
  <p:slideViewPr>
    <p:cSldViewPr snapToGrid="0" snapToObjects="1" showGuides="1">
      <p:cViewPr varScale="1">
        <p:scale>
          <a:sx n="125" d="100"/>
          <a:sy n="125" d="100"/>
        </p:scale>
        <p:origin x="64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1430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17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81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124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37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80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77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615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9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458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1070-105D-5249-A356-C4D4335D84E1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B201-668C-C34A-A16B-128826F8DE5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603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27302" y="13388"/>
            <a:ext cx="9906000" cy="6453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05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71906" y="620721"/>
            <a:ext cx="1905001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sv-SE" sz="1050" b="1"/>
              <a:t>Syfte med uppgiften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6908" y="620721"/>
            <a:ext cx="2085975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sv-SE" sz="1050" b="1"/>
              <a:t>Nyckelaktiviteter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862883" y="620721"/>
            <a:ext cx="2520950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sv-SE" sz="1050" b="1"/>
              <a:t>Verktyg som stöd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3832" y="620721"/>
            <a:ext cx="2073276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sv-SE" sz="1050" b="1"/>
              <a:t>Frekvens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71906" y="958850"/>
            <a:ext cx="1905001" cy="5329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Genom strukturerade samtal se nuläge och utvecklingsbehov för att nå målet,  både på individnivå och i hela gruppen/företaget 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Fånga upp problem/behov från </a:t>
            </a:r>
            <a:r>
              <a:rPr lang="sv-SE" sz="1050" u="sng" dirty="0">
                <a:cs typeface="Arial" pitchFamily="34" charset="0"/>
              </a:rPr>
              <a:t>alla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Enas om individuella/personliga mål, utvecklingsbehov, stöd, handlingsplan och uppföljning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Följa upp, återkoppla tidigare samtal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Utveckla ledarskapet genom feedback från medarbetaren</a:t>
            </a:r>
          </a:p>
          <a:p>
            <a:pPr algn="l" eaLnBrk="1" hangingPunct="1">
              <a:spcBef>
                <a:spcPct val="50000"/>
              </a:spcBef>
            </a:pPr>
            <a:endParaRPr lang="sv-SE" sz="1050" dirty="0">
              <a:latin typeface="Arial Narrow" pitchFamily="34" charset="0"/>
            </a:endParaRPr>
          </a:p>
          <a:p>
            <a:pPr algn="l" eaLnBrk="1" hangingPunct="1">
              <a:spcBef>
                <a:spcPct val="50000"/>
              </a:spcBef>
            </a:pPr>
            <a:endParaRPr lang="sv-SE" sz="1050" dirty="0">
              <a:latin typeface="Arial Narrow" pitchFamily="34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Att det genomförs på ett strukturerat, gemensamt sätt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Att båda är väl förberedda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Stänga av telefon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Positiv inställning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Avslappnad miljö</a:t>
            </a:r>
          </a:p>
          <a:p>
            <a:pPr algn="l" eaLnBrk="1" hangingPunct="1">
              <a:spcBef>
                <a:spcPct val="50000"/>
              </a:spcBef>
            </a:pPr>
            <a:r>
              <a:rPr lang="sv-SE" sz="1050" dirty="0">
                <a:cs typeface="Arial" pitchFamily="34" charset="0"/>
              </a:rPr>
              <a:t>Flytta ej tiden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89608" y="908050"/>
            <a:ext cx="2085975" cy="5329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Ins="54000"/>
          <a:lstStyle/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b="1" u="sng" dirty="0" err="1">
                <a:cs typeface="Times New Roman" pitchFamily="18" charset="0"/>
              </a:rPr>
              <a:t>Före</a:t>
            </a:r>
            <a:r>
              <a:rPr lang="en-GB" sz="1050" b="1" u="sng" dirty="0">
                <a:cs typeface="Times New Roman" pitchFamily="18" charset="0"/>
              </a:rPr>
              <a:t>: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Informera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om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Medarbetarsamtalen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och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dess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syfte</a:t>
            </a:r>
            <a:r>
              <a:rPr lang="en-GB" sz="1050" dirty="0">
                <a:cs typeface="Times New Roman" pitchFamily="18" charset="0"/>
              </a:rPr>
              <a:t> .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Kallelse</a:t>
            </a:r>
            <a:r>
              <a:rPr lang="en-GB" sz="1050" dirty="0">
                <a:cs typeface="Times New Roman" pitchFamily="18" charset="0"/>
              </a:rPr>
              <a:t> till </a:t>
            </a:r>
            <a:r>
              <a:rPr lang="en-GB" sz="1050" dirty="0" err="1">
                <a:cs typeface="Times New Roman" pitchFamily="18" charset="0"/>
              </a:rPr>
              <a:t>möte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Egen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planering</a:t>
            </a:r>
            <a:r>
              <a:rPr lang="en-GB" sz="1050" dirty="0">
                <a:cs typeface="Times New Roman" pitchFamily="18" charset="0"/>
              </a:rPr>
              <a:t> 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Tidigare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underlag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b="1" u="sng" dirty="0">
                <a:cs typeface="Times New Roman" pitchFamily="18" charset="0"/>
              </a:rPr>
              <a:t>Under: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Fokus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på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individen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Lyssna</a:t>
            </a:r>
            <a:r>
              <a:rPr lang="en-GB" sz="1050" dirty="0">
                <a:cs typeface="Times New Roman" pitchFamily="18" charset="0"/>
              </a:rPr>
              <a:t>/</a:t>
            </a:r>
            <a:r>
              <a:rPr lang="en-GB" sz="1050" dirty="0" err="1">
                <a:cs typeface="Times New Roman" pitchFamily="18" charset="0"/>
              </a:rPr>
              <a:t>vara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lyhörd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Ställ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öppna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frågor</a:t>
            </a:r>
            <a:r>
              <a:rPr lang="en-GB" sz="1050" dirty="0">
                <a:cs typeface="Times New Roman" pitchFamily="18" charset="0"/>
              </a:rPr>
              <a:t>, </a:t>
            </a:r>
            <a:r>
              <a:rPr lang="en-GB" sz="1050" dirty="0" err="1">
                <a:cs typeface="Times New Roman" pitchFamily="18" charset="0"/>
              </a:rPr>
              <a:t>hur</a:t>
            </a:r>
            <a:r>
              <a:rPr lang="en-GB" sz="1050" dirty="0">
                <a:cs typeface="Times New Roman" pitchFamily="18" charset="0"/>
              </a:rPr>
              <a:t>, </a:t>
            </a:r>
            <a:r>
              <a:rPr lang="en-GB" sz="1050" dirty="0" err="1">
                <a:cs typeface="Times New Roman" pitchFamily="18" charset="0"/>
              </a:rPr>
              <a:t>varför</a:t>
            </a:r>
            <a:r>
              <a:rPr lang="en-GB" sz="1050" dirty="0">
                <a:cs typeface="Times New Roman" pitchFamily="18" charset="0"/>
              </a:rPr>
              <a:t>, </a:t>
            </a:r>
            <a:r>
              <a:rPr lang="en-GB" sz="1050" dirty="0" err="1">
                <a:cs typeface="Times New Roman" pitchFamily="18" charset="0"/>
              </a:rPr>
              <a:t>på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vilket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sätt</a:t>
            </a:r>
            <a:r>
              <a:rPr lang="en-GB" sz="1050" dirty="0">
                <a:cs typeface="Times New Roman" pitchFamily="18" charset="0"/>
              </a:rPr>
              <a:t> mm.</a:t>
            </a: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överenskommen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individuell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handlingsplan</a:t>
            </a:r>
            <a:r>
              <a:rPr lang="en-GB" sz="1050" dirty="0">
                <a:cs typeface="Times New Roman" pitchFamily="18" charset="0"/>
              </a:rPr>
              <a:t> </a:t>
            </a: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b="1" u="sng" dirty="0" err="1">
                <a:cs typeface="Times New Roman" pitchFamily="18" charset="0"/>
              </a:rPr>
              <a:t>Efter</a:t>
            </a:r>
            <a:r>
              <a:rPr lang="en-GB" sz="1050" b="1" u="sng" dirty="0">
                <a:cs typeface="Times New Roman" pitchFamily="18" charset="0"/>
              </a:rPr>
              <a:t>: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Eventuell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egen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tid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för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reflektion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Återkoppla</a:t>
            </a:r>
            <a:r>
              <a:rPr lang="en-GB" sz="1050" dirty="0">
                <a:cs typeface="Times New Roman" pitchFamily="18" charset="0"/>
              </a:rPr>
              <a:t> till </a:t>
            </a:r>
            <a:r>
              <a:rPr lang="en-GB" sz="1050" dirty="0" err="1">
                <a:cs typeface="Times New Roman" pitchFamily="18" charset="0"/>
              </a:rPr>
              <a:t>medarbetaren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om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hur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det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går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 err="1"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76940" y="908050"/>
            <a:ext cx="2532062" cy="5329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Medarbetarsamtalsmall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som</a:t>
            </a:r>
            <a:r>
              <a:rPr lang="en-GB" sz="1050" dirty="0">
                <a:cs typeface="Times New Roman" pitchFamily="18" charset="0"/>
              </a:rPr>
              <a:t> ligger till</a:t>
            </a: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grund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för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att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föra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samtalet</a:t>
            </a:r>
            <a:r>
              <a:rPr lang="en-GB" sz="1050" dirty="0">
                <a:cs typeface="Times New Roman" pitchFamily="18" charset="0"/>
              </a:rPr>
              <a:t>.</a:t>
            </a: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Föra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protokoll</a:t>
            </a:r>
            <a:r>
              <a:rPr lang="en-GB" sz="1050" dirty="0">
                <a:cs typeface="Times New Roman" pitchFamily="18" charset="0"/>
              </a:rPr>
              <a:t>/</a:t>
            </a:r>
            <a:r>
              <a:rPr lang="en-GB" sz="1050" dirty="0" err="1">
                <a:cs typeface="Times New Roman" pitchFamily="18" charset="0"/>
              </a:rPr>
              <a:t>minnesanteckningar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och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skriva</a:t>
            </a:r>
            <a:r>
              <a:rPr lang="en-GB" sz="1050" dirty="0">
                <a:cs typeface="Times New Roman" pitchFamily="18" charset="0"/>
              </a:rPr>
              <a:t> en </a:t>
            </a:r>
            <a:r>
              <a:rPr lang="en-GB" sz="1050" dirty="0" err="1">
                <a:cs typeface="Times New Roman" pitchFamily="18" charset="0"/>
              </a:rPr>
              <a:t>handlingsplan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som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båda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är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överens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om</a:t>
            </a:r>
            <a:r>
              <a:rPr lang="en-GB" sz="1050" dirty="0">
                <a:cs typeface="Times New Roman" pitchFamily="18" charset="0"/>
              </a:rPr>
              <a:t>.</a:t>
            </a: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Handlingsplan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som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fylls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i</a:t>
            </a:r>
            <a:r>
              <a:rPr lang="en-GB" sz="1050" dirty="0">
                <a:cs typeface="Times New Roman" pitchFamily="18" charset="0"/>
              </a:rPr>
              <a:t> under </a:t>
            </a:r>
            <a:r>
              <a:rPr lang="en-GB" sz="1050" dirty="0" err="1">
                <a:cs typeface="Times New Roman" pitchFamily="18" charset="0"/>
              </a:rPr>
              <a:t>mötet</a:t>
            </a:r>
            <a:r>
              <a:rPr lang="en-GB" sz="1050" dirty="0">
                <a:cs typeface="Times New Roman" pitchFamily="18" charset="0"/>
              </a:rPr>
              <a:t>.</a:t>
            </a: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83832" y="908050"/>
            <a:ext cx="2073276" cy="5329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>
                <a:cs typeface="Times New Roman" pitchFamily="18" charset="0"/>
              </a:rPr>
              <a:t>1 </a:t>
            </a:r>
            <a:r>
              <a:rPr lang="en-GB" sz="1050" dirty="0" err="1">
                <a:cs typeface="Times New Roman" pitchFamily="18" charset="0"/>
              </a:rPr>
              <a:t>ggr</a:t>
            </a:r>
            <a:r>
              <a:rPr lang="en-GB" sz="1050" dirty="0">
                <a:cs typeface="Times New Roman" pitchFamily="18" charset="0"/>
              </a:rPr>
              <a:t>/ </a:t>
            </a:r>
            <a:r>
              <a:rPr lang="en-GB" sz="1050" dirty="0" err="1">
                <a:cs typeface="Times New Roman" pitchFamily="18" charset="0"/>
              </a:rPr>
              <a:t>år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>
                <a:cs typeface="Times New Roman" pitchFamily="18" charset="0"/>
              </a:rPr>
              <a:t>1-2 </a:t>
            </a:r>
            <a:r>
              <a:rPr lang="en-GB" sz="1050" dirty="0" err="1">
                <a:cs typeface="Times New Roman" pitchFamily="18" charset="0"/>
              </a:rPr>
              <a:t>ggr</a:t>
            </a:r>
            <a:r>
              <a:rPr lang="en-GB" sz="1050" dirty="0">
                <a:cs typeface="Times New Roman" pitchFamily="18" charset="0"/>
              </a:rPr>
              <a:t>/ </a:t>
            </a:r>
            <a:r>
              <a:rPr lang="en-GB" sz="1050" dirty="0" err="1">
                <a:cs typeface="Times New Roman" pitchFamily="18" charset="0"/>
              </a:rPr>
              <a:t>år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Fokussamtal</a:t>
            </a:r>
            <a:r>
              <a:rPr lang="en-GB" sz="1050" dirty="0">
                <a:cs typeface="Times New Roman" pitchFamily="18" charset="0"/>
              </a:rPr>
              <a:t>/</a:t>
            </a:r>
            <a:r>
              <a:rPr lang="en-GB" sz="1050" dirty="0" err="1">
                <a:cs typeface="Times New Roman" pitchFamily="18" charset="0"/>
              </a:rPr>
              <a:t>uppföljningssamtal</a:t>
            </a:r>
            <a:endParaRPr lang="en-GB" sz="1050" dirty="0">
              <a:cs typeface="Times New Roman" pitchFamily="18" charset="0"/>
            </a:endParaRPr>
          </a:p>
          <a:p>
            <a:pPr marL="95250" indent="-95250" algn="l" eaLnBrk="1" hangingPunct="1">
              <a:spcBef>
                <a:spcPct val="50000"/>
              </a:spcBef>
            </a:pPr>
            <a:r>
              <a:rPr lang="en-GB" sz="1050" dirty="0" err="1">
                <a:cs typeface="Times New Roman" pitchFamily="18" charset="0"/>
              </a:rPr>
              <a:t>efter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ett</a:t>
            </a:r>
            <a:r>
              <a:rPr lang="en-GB" sz="1050" dirty="0">
                <a:cs typeface="Times New Roman" pitchFamily="18" charset="0"/>
              </a:rPr>
              <a:t> </a:t>
            </a:r>
            <a:r>
              <a:rPr lang="en-GB" sz="1050" dirty="0" err="1">
                <a:cs typeface="Times New Roman" pitchFamily="18" charset="0"/>
              </a:rPr>
              <a:t>halvår</a:t>
            </a:r>
            <a:endParaRPr lang="en-GB" sz="1050" dirty="0"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870319" y="3630619"/>
            <a:ext cx="1905001" cy="3206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sv-SE" sz="1050" b="1"/>
              <a:t>Viktigt att tänka på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383832" y="3789369"/>
            <a:ext cx="1911350" cy="287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sv-SE" sz="1050" b="1"/>
              <a:t>Hur följa upp kvalitet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780083" y="908050"/>
            <a:ext cx="2085975" cy="2873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50000"/>
              </a:spcBef>
            </a:pPr>
            <a:r>
              <a:rPr lang="sv-SE" sz="1050" b="1"/>
              <a:t>Före – Under – Efter</a:t>
            </a:r>
          </a:p>
        </p:txBody>
      </p:sp>
      <p:sp>
        <p:nvSpPr>
          <p:cNvPr id="16" name="Rubrik 1"/>
          <p:cNvSpPr txBox="1">
            <a:spLocks/>
          </p:cNvSpPr>
          <p:nvPr/>
        </p:nvSpPr>
        <p:spPr>
          <a:xfrm>
            <a:off x="1238491" y="203200"/>
            <a:ext cx="9906000" cy="58057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Medarbetare och fokussamtal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77F5670-83B5-DD72-0646-F8A1779A5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7" y="153361"/>
            <a:ext cx="2221632" cy="405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782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202</Words>
  <Application>Microsoft Macintosh PowerPoint</Application>
  <PresentationFormat>Bredbild</PresentationFormat>
  <Paragraphs>68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CG Månsson</dc:creator>
  <cp:lastModifiedBy>CG Månsson</cp:lastModifiedBy>
  <cp:revision>2</cp:revision>
  <dcterms:created xsi:type="dcterms:W3CDTF">2017-05-29T12:24:52Z</dcterms:created>
  <dcterms:modified xsi:type="dcterms:W3CDTF">2023-06-13T08:06:03Z</dcterms:modified>
</cp:coreProperties>
</file>