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B4DEF-4081-4190-9CA9-4AD859142593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A06B2-DD36-48A8-AC0C-6658794E5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39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0A50F-159F-47CE-AC77-BE3C47B1BC35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5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0A50F-159F-47CE-AC77-BE3C47B1BC35}" type="slidenum">
              <a:rPr lang="sv-SE" smtClean="0">
                <a:solidFill>
                  <a:prstClr val="black"/>
                </a:solidFill>
              </a:rPr>
              <a:pPr/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9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0A50F-159F-47CE-AC77-BE3C47B1BC35}" type="slidenum">
              <a:rPr lang="sv-SE" smtClean="0">
                <a:solidFill>
                  <a:prstClr val="black"/>
                </a:solidFill>
              </a:rPr>
              <a:pPr/>
              <a:t>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3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0A50F-159F-47CE-AC77-BE3C47B1BC35}" type="slidenum">
              <a:rPr lang="sv-SE" smtClean="0">
                <a:solidFill>
                  <a:prstClr val="black"/>
                </a:solidFill>
              </a:rPr>
              <a:pPr/>
              <a:t>4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2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38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093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65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58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33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00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95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00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93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02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6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1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D3E7-914C-4261-BECD-0FE24EC240DE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2023-06-13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BAF5-75F5-44A0-97CD-A1A15D0C885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5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34669" y="842143"/>
            <a:ext cx="7950616" cy="90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v-SE" sz="5400" kern="0" dirty="0">
                <a:solidFill>
                  <a:srgbClr val="FF0000"/>
                </a:solidFill>
              </a:rPr>
              <a:t>Initiativ stegen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1417112" y="2929691"/>
            <a:ext cx="898573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”Vad gör Du?”</a:t>
            </a:r>
          </a:p>
          <a:p>
            <a:pPr algn="ctr"/>
            <a:endParaRPr lang="sv-SE" sz="4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4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”Som Du gör, gör din organisation!”</a:t>
            </a:r>
          </a:p>
        </p:txBody>
      </p:sp>
    </p:spTree>
    <p:extLst>
      <p:ext uri="{BB962C8B-B14F-4D97-AF65-F5344CB8AC3E}">
        <p14:creationId xmlns:p14="http://schemas.microsoft.com/office/powerpoint/2010/main" val="1842384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16425" y="972671"/>
          <a:ext cx="1853935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p" r:id="rId3" imgW="1423080" imgH="1855080" progId="">
                  <p:embed/>
                </p:oleObj>
              </mc:Choice>
              <mc:Fallback>
                <p:oleObj name="Klipp" r:id="rId3" imgW="1423080" imgH="1855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425" y="972671"/>
                        <a:ext cx="1853935" cy="494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80446" y="321796"/>
            <a:ext cx="795061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v-SE" sz="3200" kern="0" dirty="0">
                <a:solidFill>
                  <a:srgbClr val="FF0000"/>
                </a:solidFill>
              </a:rPr>
              <a:t>Initiativstegen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639694" y="1419888"/>
            <a:ext cx="701675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sz="18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55000"/>
              <a:buFont typeface="Wingdings" pitchFamily="2" charset="2"/>
              <a:buChar char="n"/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n"/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55000"/>
              <a:buFont typeface="Wingdings" pitchFamily="2" charset="2"/>
              <a:buChar char="n"/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n"/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Bara kör</a:t>
            </a:r>
            <a:r>
              <a:rPr lang="sv-SE" sz="2000" kern="0">
                <a:latin typeface="Arial" charset="0"/>
              </a:rPr>
              <a:t> 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åtgärdar – underrättar inte</a:t>
            </a:r>
          </a:p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Börjar lösa– frågar ibland</a:t>
            </a:r>
            <a:r>
              <a:rPr lang="sv-SE" sz="2000" kern="0">
                <a:latin typeface="Arial" charset="0"/>
              </a:rPr>
              <a:t> 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åtgärdar – orienterar - frågar ibland</a:t>
            </a:r>
          </a:p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Börjar lösa – frågar sedan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åtgärdar – orienterar - frågar  efteråt</a:t>
            </a:r>
          </a:p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Föreslår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ser möjligheter -  åtgärdar inte innan godkännande</a:t>
            </a:r>
          </a:p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Frågar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orienterar om problemet – vill att någon annan tar i problemet</a:t>
            </a:r>
          </a:p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Väntar	</a:t>
            </a:r>
            <a:r>
              <a:rPr lang="sv-SE" sz="2000" kern="0">
                <a:latin typeface="Arial" charset="0"/>
              </a:rPr>
              <a:t>	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vidtar ingen åtgärd - struntar i det</a:t>
            </a:r>
          </a:p>
          <a:p>
            <a:pPr marL="182563" indent="-182563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sz="2000" b="1" kern="0">
                <a:latin typeface="Arial" charset="0"/>
              </a:rPr>
              <a:t>		Klagar	</a:t>
            </a:r>
            <a:r>
              <a:rPr lang="sv-SE" sz="2000" kern="0">
                <a:latin typeface="Arial" charset="0"/>
              </a:rPr>
              <a:t>	</a:t>
            </a:r>
          </a:p>
          <a:p>
            <a:pPr marL="914400" lvl="2" indent="-15875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lr>
                <a:srgbClr val="5B9BD5"/>
              </a:buClr>
              <a:buFont typeface="Wingdings" pitchFamily="2" charset="2"/>
              <a:buNone/>
            </a:pPr>
            <a:r>
              <a:rPr lang="sv-SE" kern="0">
                <a:latin typeface="Arial" charset="0"/>
              </a:rPr>
              <a:t>ser problemet – ser inga möjligheter – påpekar brister</a:t>
            </a:r>
            <a:endParaRPr lang="sv-SE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309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0">
        <p159:morph option="byObject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/>
          <p:cNvSpPr/>
          <p:nvPr/>
        </p:nvSpPr>
        <p:spPr>
          <a:xfrm>
            <a:off x="607091" y="2611984"/>
            <a:ext cx="10475258" cy="3044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sv-SE" sz="36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Självrannsakan!!</a:t>
            </a:r>
          </a:p>
          <a:p>
            <a:pPr algn="ctr">
              <a:lnSpc>
                <a:spcPct val="200000"/>
              </a:lnSpc>
            </a:pPr>
            <a:r>
              <a:rPr lang="sv-SE" sz="36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”Vilket steg står DU på?”</a:t>
            </a:r>
            <a:br>
              <a:rPr lang="sv-SE" sz="2800" b="1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40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/>
          <p:cNvSpPr/>
          <p:nvPr/>
        </p:nvSpPr>
        <p:spPr>
          <a:xfrm>
            <a:off x="887507" y="1197712"/>
            <a:ext cx="10475258" cy="5137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sv-SE" sz="28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”Det finns en anledning till att backspegeln är så liten och att vindrutan är så stor.”</a:t>
            </a:r>
          </a:p>
          <a:p>
            <a:pPr algn="ctr">
              <a:lnSpc>
                <a:spcPct val="200000"/>
              </a:lnSpc>
            </a:pPr>
            <a:br>
              <a:rPr lang="sv-SE" sz="28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28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”Dit du är på väg är nämligen mycket </a:t>
            </a:r>
            <a:r>
              <a:rPr lang="sv-SE" sz="2800" b="1" i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viktigare </a:t>
            </a:r>
          </a:p>
          <a:p>
            <a:pPr algn="ctr">
              <a:lnSpc>
                <a:spcPct val="200000"/>
              </a:lnSpc>
            </a:pPr>
            <a:r>
              <a:rPr lang="sv-SE" sz="2800" b="1" i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än </a:t>
            </a:r>
            <a:r>
              <a:rPr lang="sv-SE" sz="28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där du har varit. ”</a:t>
            </a:r>
            <a:br>
              <a:rPr lang="sv-SE" sz="2800" b="1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170</Words>
  <Application>Microsoft Macintosh PowerPoint</Application>
  <PresentationFormat>Bredbild</PresentationFormat>
  <Paragraphs>28</Paragraphs>
  <Slides>4</Slides>
  <Notes>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1_Office-tema</vt:lpstr>
      <vt:lpstr>Klipp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CG Månsson</dc:creator>
  <cp:lastModifiedBy>CG Månsson</cp:lastModifiedBy>
  <cp:revision>5</cp:revision>
  <dcterms:created xsi:type="dcterms:W3CDTF">2015-06-02T10:03:25Z</dcterms:created>
  <dcterms:modified xsi:type="dcterms:W3CDTF">2023-06-13T08:13:53Z</dcterms:modified>
</cp:coreProperties>
</file>